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2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C834-D4FA-0C41-839A-3C51911F310F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6D166-BA3A-B249-988B-ADBAAA477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C834-D4FA-0C41-839A-3C51911F310F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6D166-BA3A-B249-988B-ADBAAA477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C834-D4FA-0C41-839A-3C51911F310F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6D166-BA3A-B249-988B-ADBAAA477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C834-D4FA-0C41-839A-3C51911F310F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6D166-BA3A-B249-988B-ADBAAA477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C834-D4FA-0C41-839A-3C51911F310F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6D166-BA3A-B249-988B-ADBAAA477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C834-D4FA-0C41-839A-3C51911F310F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6D166-BA3A-B249-988B-ADBAAA477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C834-D4FA-0C41-839A-3C51911F310F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6D166-BA3A-B249-988B-ADBAAA477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C834-D4FA-0C41-839A-3C51911F310F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6D166-BA3A-B249-988B-ADBAAA477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C834-D4FA-0C41-839A-3C51911F310F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6D166-BA3A-B249-988B-ADBAAA477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C834-D4FA-0C41-839A-3C51911F310F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6D166-BA3A-B249-988B-ADBAAA477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EC834-D4FA-0C41-839A-3C51911F310F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6D166-BA3A-B249-988B-ADBAAA477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EC834-D4FA-0C41-839A-3C51911F310F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6D166-BA3A-B249-988B-ADBAAA4771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6464"/>
            <a:ext cx="7772400" cy="763986"/>
          </a:xfrm>
        </p:spPr>
        <p:txBody>
          <a:bodyPr>
            <a:normAutofit/>
          </a:bodyPr>
          <a:lstStyle/>
          <a:p>
            <a:r>
              <a:rPr lang="en-US" dirty="0" smtClean="0"/>
              <a:t>RETAIN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3411" y="385364"/>
            <a:ext cx="3314700" cy="24511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1"/>
            <a:ext cx="8229600" cy="896844"/>
          </a:xfrm>
        </p:spPr>
        <p:txBody>
          <a:bodyPr>
            <a:normAutofit/>
          </a:bodyPr>
          <a:lstStyle/>
          <a:p>
            <a:r>
              <a:rPr lang="en-US" dirty="0" smtClean="0"/>
              <a:t>CONSTRAIN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293" y="0"/>
            <a:ext cx="2959100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54411"/>
            <a:ext cx="8229600" cy="805457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</Words>
  <Application>Microsoft Macintosh PowerPoint</Application>
  <PresentationFormat>On-screen Show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RETAIN</vt:lpstr>
      <vt:lpstr>CONSTRAIN</vt:lpstr>
      <vt:lpstr>Slide 3</vt:lpstr>
    </vt:vector>
  </TitlesOfParts>
  <Company>ECSD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RETAIN</dc:title>
  <dc:creator>Eagle Schools</dc:creator>
  <cp:lastModifiedBy>Eagle Schools</cp:lastModifiedBy>
  <cp:revision>1</cp:revision>
  <dcterms:created xsi:type="dcterms:W3CDTF">2012-10-30T15:16:58Z</dcterms:created>
  <dcterms:modified xsi:type="dcterms:W3CDTF">2012-10-30T15:21:50Z</dcterms:modified>
</cp:coreProperties>
</file>